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59" r:id="rId10"/>
    <p:sldId id="260" r:id="rId11"/>
    <p:sldId id="261" r:id="rId12"/>
    <p:sldId id="262" r:id="rId13"/>
    <p:sldId id="273" r:id="rId14"/>
    <p:sldId id="274" r:id="rId15"/>
    <p:sldId id="263" r:id="rId16"/>
    <p:sldId id="264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5A57AA-A902-4657-B9B2-F5991F1A0330}">
  <a:tblStyle styleId="{8B5A57AA-A902-4657-B9B2-F5991F1A033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7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2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06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5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9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5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13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851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578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120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78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915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5817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486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8940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3735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819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983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773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43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DevDay 2017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 maior evento para desenvolvedores de software em Minas Gerais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187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Temas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914475"/>
            <a:ext cx="42342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Internet of Things (IoT)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Análise de dados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Segurança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APIs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Testes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DevOps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5326063" y="419100"/>
            <a:ext cx="3817937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Trilhas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4294967295"/>
          </p:nvPr>
        </p:nvSpPr>
        <p:spPr>
          <a:xfrm>
            <a:off x="4910138" y="1889125"/>
            <a:ext cx="4233862" cy="34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Cases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Tendências tecnológicas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Academia na prática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Comunidades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63050" y="102250"/>
            <a:ext cx="8222100" cy="7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Quem já fez parte desta história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857000"/>
            <a:ext cx="4247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Google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Microsoft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Stack Overflow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PayPal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Github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Avenue Code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Ci&amp;T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Hotmart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body" idx="4294967295"/>
          </p:nvPr>
        </p:nvSpPr>
        <p:spPr>
          <a:xfrm>
            <a:off x="4897438" y="1857375"/>
            <a:ext cx="4246562" cy="34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Globo.com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InfoQ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Take.net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Pluralsight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JetBrains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DTI Sistemas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Siteware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Framework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title" idx="4294967295"/>
          </p:nvPr>
        </p:nvSpPr>
        <p:spPr>
          <a:xfrm>
            <a:off x="623888" y="947738"/>
            <a:ext cx="8520112" cy="5730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Nossa história só foi possível graças à comunidade e a um seleto grupo de parceiros que apoiaram </a:t>
            </a:r>
            <a:r>
              <a:rPr lang="en" sz="1800"/>
              <a:t>a ideia</a:t>
            </a:r>
            <a:endParaRPr lang="en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Repercussão na mídia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0" y="1017725"/>
            <a:ext cx="2474546" cy="39188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Repercussão na mídia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72" y="1017725"/>
            <a:ext cx="4360810" cy="36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Repercussão na mídia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69" y="1017725"/>
            <a:ext cx="4881074" cy="37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Patrocínio</a:t>
            </a:r>
          </a:p>
        </p:txBody>
      </p:sp>
      <p:graphicFrame>
        <p:nvGraphicFramePr>
          <p:cNvPr id="101" name="Shape 101"/>
          <p:cNvGraphicFramePr/>
          <p:nvPr>
            <p:extLst>
              <p:ext uri="{D42A27DB-BD31-4B8C-83A1-F6EECF244321}">
                <p14:modId xmlns:p14="http://schemas.microsoft.com/office/powerpoint/2010/main" val="3182365665"/>
              </p:ext>
            </p:extLst>
          </p:nvPr>
        </p:nvGraphicFramePr>
        <p:xfrm>
          <a:off x="952500" y="1393906"/>
          <a:ext cx="6894750" cy="2560170"/>
        </p:xfrm>
        <a:graphic>
          <a:graphicData uri="http://schemas.openxmlformats.org/drawingml/2006/table">
            <a:tbl>
              <a:tblPr>
                <a:noFill/>
                <a:tableStyleId>{8B5A57AA-A902-4657-B9B2-F5991F1A0330}</a:tableStyleId>
              </a:tblPr>
              <a:tblGrid>
                <a:gridCol w="231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37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Diamante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Ouro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Bronze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em banners na área de conferência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7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em material de comunicação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no site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7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nos vídeos de palestra do YouTube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Patrocínio</a:t>
            </a:r>
          </a:p>
        </p:txBody>
      </p:sp>
      <p:graphicFrame>
        <p:nvGraphicFramePr>
          <p:cNvPr id="107" name="Shape 107"/>
          <p:cNvGraphicFramePr/>
          <p:nvPr>
            <p:extLst>
              <p:ext uri="{D42A27DB-BD31-4B8C-83A1-F6EECF244321}">
                <p14:modId xmlns:p14="http://schemas.microsoft.com/office/powerpoint/2010/main" val="2713787006"/>
              </p:ext>
            </p:extLst>
          </p:nvPr>
        </p:nvGraphicFramePr>
        <p:xfrm>
          <a:off x="952500" y="1523559"/>
          <a:ext cx="7239000" cy="1942950"/>
        </p:xfrm>
        <a:graphic>
          <a:graphicData uri="http://schemas.openxmlformats.org/drawingml/2006/table">
            <a:tbl>
              <a:tblPr>
                <a:noFill/>
                <a:tableStyleId>{8B5A57AA-A902-4657-B9B2-F5991F1A0330}</a:tableStyleId>
              </a:tblPr>
              <a:tblGrid>
                <a:gridCol w="339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no telão exibido entre as palestras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Menção no anúncio de boas-vindas do evento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Oferecimento de brindes para sorteio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Acesso aos vídeos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Logo no e-mail enviado aos participantes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Patrocínio</a:t>
            </a:r>
          </a:p>
        </p:txBody>
      </p:sp>
      <p:graphicFrame>
        <p:nvGraphicFramePr>
          <p:cNvPr id="113" name="Shape 113"/>
          <p:cNvGraphicFramePr/>
          <p:nvPr>
            <p:extLst>
              <p:ext uri="{D42A27DB-BD31-4B8C-83A1-F6EECF244321}">
                <p14:modId xmlns:p14="http://schemas.microsoft.com/office/powerpoint/2010/main" val="1319991616"/>
              </p:ext>
            </p:extLst>
          </p:nvPr>
        </p:nvGraphicFramePr>
        <p:xfrm>
          <a:off x="952500" y="1254198"/>
          <a:ext cx="7239050" cy="2537280"/>
        </p:xfrm>
        <a:graphic>
          <a:graphicData uri="http://schemas.openxmlformats.org/drawingml/2006/table">
            <a:tbl>
              <a:tblPr>
                <a:noFill/>
                <a:tableStyleId>{8B5A57AA-A902-4657-B9B2-F5991F1A0330}</a:tableStyleId>
              </a:tblPr>
              <a:tblGrid>
                <a:gridCol w="251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Mailing dos participantes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Resultado de avaliações de palestras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Material na pasta do participante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Inscrições grátis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Espaço para stand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Direito a uma palestra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-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Sobre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939828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dirty="0"/>
              <a:t>De um grupo de desenvolvedores apaixonados por tecnologia, nasceu em 2010 a comunidade DevIsland. O grupo organizou seu primeiro evento já em junho daquele ano, nascendo assim o DevDay.</a:t>
            </a:r>
          </a:p>
          <a:p>
            <a:pPr marL="0" lvl="0" indent="0">
              <a:spcBef>
                <a:spcPts val="0"/>
              </a:spcBef>
              <a:buNone/>
            </a:pPr>
            <a:endParaRPr lang="en" sz="1800" dirty="0"/>
          </a:p>
          <a:p>
            <a:pPr marL="0" lvl="0" indent="0">
              <a:spcBef>
                <a:spcPts val="0"/>
              </a:spcBef>
              <a:buNone/>
            </a:pPr>
            <a:r>
              <a:rPr lang="en" sz="1800" dirty="0"/>
              <a:t>Desde então, o evento constitui a principal iniciativa da comunidade, com a proposta de ser uma atração independente, feita por e para desenvolvedores de software.</a:t>
            </a:r>
          </a:p>
          <a:p>
            <a:pPr marL="0" lvl="0" indent="0">
              <a:spcBef>
                <a:spcPts val="0"/>
              </a:spcBef>
              <a:buNone/>
            </a:pPr>
            <a:endParaRPr lang="en" sz="1800" dirty="0"/>
          </a:p>
          <a:p>
            <a:pPr marL="0" lvl="0" indent="0">
              <a:spcBef>
                <a:spcPts val="0"/>
              </a:spcBef>
              <a:buNone/>
            </a:pPr>
            <a:r>
              <a:rPr lang="en" sz="1800" dirty="0"/>
              <a:t>O DevDay concentra seus esforços na formação dos desenvolvedores, privilegiando temáticas como novas tecnologias, boas práticas e conciliação entre mercado e academia.</a:t>
            </a:r>
          </a:p>
          <a:p>
            <a:pPr marL="0" lvl="0" indent="0">
              <a:spcBef>
                <a:spcPts val="0"/>
              </a:spcBef>
              <a:buNone/>
            </a:pPr>
            <a:endParaRPr lang="en" sz="18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ct val="78571"/>
              <a:buNone/>
            </a:pPr>
            <a:r>
              <a:rPr lang="en" sz="1800" dirty="0"/>
              <a:t>O evento conta com um histórico de centenas de participantes de renome nacional e internacional, e a oitava edição não será diferente. Não fique de fora dessa!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2010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4 palestras</a:t>
            </a:r>
          </a:p>
          <a:p>
            <a:r>
              <a:rPr lang="pt-BR" dirty="0"/>
              <a:t>70 pessoas</a:t>
            </a:r>
            <a:endParaRPr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63" y="445025"/>
            <a:ext cx="4633137" cy="34748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76" y="445025"/>
            <a:ext cx="5414324" cy="3611312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2011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11 palestras</a:t>
            </a:r>
          </a:p>
          <a:p>
            <a:r>
              <a:rPr lang="pt-BR" dirty="0"/>
              <a:t>150 pessoas</a:t>
            </a:r>
          </a:p>
          <a:p>
            <a:r>
              <a:rPr lang="pt-BR" dirty="0"/>
              <a:t>Twitter: 6 mil pessoas</a:t>
            </a:r>
          </a:p>
          <a:p>
            <a:r>
              <a:rPr lang="pt-BR" dirty="0"/>
              <a:t>Facebook: 2 mil pessoas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02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2012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23 palestras</a:t>
            </a:r>
          </a:p>
          <a:p>
            <a:r>
              <a:rPr lang="pt-BR" dirty="0"/>
              <a:t>300 pessoas</a:t>
            </a:r>
          </a:p>
          <a:p>
            <a:r>
              <a:rPr lang="pt-BR" dirty="0"/>
              <a:t>Twitter: 16 mil pessoas</a:t>
            </a:r>
          </a:p>
          <a:p>
            <a:r>
              <a:rPr lang="pt-BR" dirty="0"/>
              <a:t>Facebook: 2 mil pessoas</a:t>
            </a:r>
          </a:p>
          <a:p>
            <a:r>
              <a:rPr lang="pt-BR" dirty="0"/>
              <a:t>YouTube: 2,7 mil </a:t>
            </a:r>
            <a:r>
              <a:rPr lang="pt-BR" dirty="0" err="1"/>
              <a:t>views</a:t>
            </a:r>
            <a:r>
              <a:rPr lang="pt-BR" dirty="0"/>
              <a:t> e </a:t>
            </a:r>
          </a:p>
          <a:p>
            <a:pPr marL="0" indent="0">
              <a:buNone/>
            </a:pPr>
            <a:r>
              <a:rPr lang="pt-BR" dirty="0"/>
              <a:t>190h de reprodução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28" y="618903"/>
            <a:ext cx="5048472" cy="33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3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2013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35 palestras</a:t>
            </a:r>
          </a:p>
          <a:p>
            <a:r>
              <a:rPr lang="pt-BR" dirty="0"/>
              <a:t>500 pessoas</a:t>
            </a:r>
          </a:p>
          <a:p>
            <a:r>
              <a:rPr lang="pt-BR" dirty="0"/>
              <a:t>Twitter: 16 mil pessoas</a:t>
            </a:r>
          </a:p>
          <a:p>
            <a:r>
              <a:rPr lang="pt-BR" dirty="0"/>
              <a:t>Facebook: 71 mil pessoas</a:t>
            </a:r>
          </a:p>
          <a:p>
            <a:r>
              <a:rPr lang="pt-BR" dirty="0"/>
              <a:t>YouTube: 11 mil </a:t>
            </a:r>
            <a:r>
              <a:rPr lang="pt-BR" dirty="0" err="1"/>
              <a:t>views</a:t>
            </a:r>
            <a:r>
              <a:rPr lang="pt-BR" dirty="0"/>
              <a:t> e </a:t>
            </a:r>
          </a:p>
          <a:p>
            <a:pPr marL="0" indent="0">
              <a:buNone/>
            </a:pPr>
            <a:r>
              <a:rPr lang="pt-BR" dirty="0"/>
              <a:t>1,1 mil horas de reprodução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217" y="445025"/>
            <a:ext cx="4815083" cy="36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6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2014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20 palestras</a:t>
            </a:r>
          </a:p>
          <a:p>
            <a:r>
              <a:rPr lang="pt-BR" dirty="0"/>
              <a:t>500 pessoas</a:t>
            </a:r>
          </a:p>
          <a:p>
            <a:r>
              <a:rPr lang="pt-BR" dirty="0"/>
              <a:t>Twitter: 18 mil pessoas</a:t>
            </a:r>
          </a:p>
          <a:p>
            <a:r>
              <a:rPr lang="pt-BR" dirty="0"/>
              <a:t>Facebook: 90 mil pessoas</a:t>
            </a:r>
          </a:p>
          <a:p>
            <a:r>
              <a:rPr lang="pt-BR" dirty="0"/>
              <a:t>YouTube: 18 mil </a:t>
            </a:r>
            <a:r>
              <a:rPr lang="pt-BR" dirty="0" err="1"/>
              <a:t>views</a:t>
            </a:r>
            <a:r>
              <a:rPr lang="pt-BR" dirty="0"/>
              <a:t> e </a:t>
            </a:r>
          </a:p>
          <a:p>
            <a:pPr marL="0" indent="0">
              <a:buNone/>
            </a:pPr>
            <a:r>
              <a:rPr lang="pt-BR" dirty="0"/>
              <a:t>2 mil horas de reprodução</a:t>
            </a:r>
          </a:p>
          <a:p>
            <a:r>
              <a:rPr lang="pt-BR" dirty="0"/>
              <a:t>4 comunidades presentes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32" y="445025"/>
            <a:ext cx="5416968" cy="361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2015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pt-BR" dirty="0"/>
              <a:t>20 palestras</a:t>
            </a:r>
          </a:p>
          <a:p>
            <a:r>
              <a:rPr lang="pt-BR" dirty="0"/>
              <a:t>500 pessoas</a:t>
            </a:r>
          </a:p>
          <a:p>
            <a:r>
              <a:rPr lang="pt-BR" dirty="0"/>
              <a:t>Twitter: 20 mil pessoas</a:t>
            </a:r>
          </a:p>
          <a:p>
            <a:r>
              <a:rPr lang="pt-BR" dirty="0"/>
              <a:t>Facebook: 100 mil pessoas</a:t>
            </a:r>
          </a:p>
          <a:p>
            <a:r>
              <a:rPr lang="pt-BR" dirty="0"/>
              <a:t>Vídeos no </a:t>
            </a:r>
            <a:r>
              <a:rPr lang="pt-BR" dirty="0" err="1"/>
              <a:t>InfoQ</a:t>
            </a:r>
            <a:endParaRPr lang="pt-BR" dirty="0"/>
          </a:p>
          <a:p>
            <a:r>
              <a:rPr lang="pt-BR" dirty="0"/>
              <a:t>6 comunidades</a:t>
            </a:r>
          </a:p>
          <a:p>
            <a:r>
              <a:rPr lang="pt-BR" dirty="0"/>
              <a:t>Intérpretes de Libras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92" y="445025"/>
            <a:ext cx="5297808" cy="27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 que vem por aí? DevDay 2017!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400 participantes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20 palestras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Espaços de debates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Stands de networking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Grandes empresas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Os mais experientes profissionais do mercado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Contato direto entre profissionais e empresas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Espaço kids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506</Words>
  <Application>Microsoft Office PowerPoint</Application>
  <PresentationFormat>Apresentação na tela (16:9)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DevDay 2017</vt:lpstr>
      <vt:lpstr>Sobre</vt:lpstr>
      <vt:lpstr>2010</vt:lpstr>
      <vt:lpstr>2011</vt:lpstr>
      <vt:lpstr>2012</vt:lpstr>
      <vt:lpstr>2013</vt:lpstr>
      <vt:lpstr>2014</vt:lpstr>
      <vt:lpstr>2015</vt:lpstr>
      <vt:lpstr>O que vem por aí? DevDay 2017!</vt:lpstr>
      <vt:lpstr>Temas</vt:lpstr>
      <vt:lpstr>Quem já fez parte desta história</vt:lpstr>
      <vt:lpstr>Repercussão na mídia</vt:lpstr>
      <vt:lpstr>Repercussão na mídia</vt:lpstr>
      <vt:lpstr>Repercussão na mídia</vt:lpstr>
      <vt:lpstr>Patrocínio</vt:lpstr>
      <vt:lpstr>Patrocínio</vt:lpstr>
      <vt:lpstr>Patrocínio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DevDay 2017</dc:title>
  <dc:creator>Edson Campos da Cunha</dc:creator>
  <cp:lastModifiedBy>Edson Campos da Cunha</cp:lastModifiedBy>
  <cp:revision>18</cp:revision>
  <dcterms:modified xsi:type="dcterms:W3CDTF">2017-04-12T04:14:12Z</dcterms:modified>
</cp:coreProperties>
</file>